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</p:sldMasterIdLst>
  <p:notesMasterIdLst>
    <p:notesMasterId r:id="rId30"/>
  </p:notesMasterIdLst>
  <p:sldIdLst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61" r:id="rId13"/>
    <p:sldId id="462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  <p:sldId id="477" r:id="rId2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AB6"/>
    <a:srgbClr val="A50021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81" d="100"/>
          <a:sy n="81" d="100"/>
        </p:scale>
        <p:origin x="-9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81A9CA-78E8-4F51-BCBB-EA8E8AB24FC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Arial" panose="020B0604020202020204" pitchFamily="34" charset="0"/>
                <a:sym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661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41600" y="1828800"/>
            <a:ext cx="7518400" cy="1143000"/>
          </a:xfrm>
          <a:ln w="9525">
            <a:headEnd/>
            <a:tailEnd/>
          </a:ln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8649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67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2306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40000" y="1219200"/>
            <a:ext cx="4521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264400" y="1219200"/>
            <a:ext cx="4521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6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04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83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277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6396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418476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173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474200" y="304800"/>
            <a:ext cx="2311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40000" y="304800"/>
            <a:ext cx="67310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304800"/>
            <a:ext cx="924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219200"/>
            <a:ext cx="9245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2808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500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98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905470"/>
            <a:ext cx="70866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66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主你永遠與我同在</a:t>
            </a:r>
            <a:endParaRPr lang="en-US" altLang="zh-TW" sz="6600" b="1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FFangSongW4-B5" pitchFamily="49" charset="-120"/>
              <a:ea typeface="DFFangSongW4-B5" pitchFamily="49" charset="-12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2209801"/>
            <a:ext cx="80772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4000" b="1" kern="1200" spc="50" dirty="0">
                <a:ln w="13500">
                  <a:solidFill>
                    <a:srgbClr val="FF834A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FFFFFF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anose="02040604050505020304" pitchFamily="18" charset="0"/>
                <a:ea typeface="新細明體" pitchFamily="18" charset="-120"/>
                <a:cs typeface="Arial" panose="020B0604020202020204" pitchFamily="34" charset="0"/>
              </a:rPr>
              <a:t>Lord You Are Always Here </a:t>
            </a:r>
            <a:br>
              <a:rPr lang="en-US" sz="4000" b="1" kern="1200" spc="50" dirty="0">
                <a:ln w="13500">
                  <a:solidFill>
                    <a:srgbClr val="FF834A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FFFFFF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anose="02040604050505020304" pitchFamily="18" charset="0"/>
                <a:ea typeface="新細明體" pitchFamily="18" charset="-120"/>
                <a:cs typeface="Arial" panose="020B0604020202020204" pitchFamily="34" charset="0"/>
              </a:rPr>
            </a:br>
            <a:r>
              <a:rPr lang="en-US" sz="4000" b="1" kern="1200" spc="50" dirty="0">
                <a:ln w="13500">
                  <a:solidFill>
                    <a:srgbClr val="FF834A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FFFFFF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anose="02040604050505020304" pitchFamily="18" charset="0"/>
                <a:ea typeface="新細明體" pitchFamily="18" charset="-120"/>
                <a:cs typeface="Arial" panose="020B0604020202020204" pitchFamily="34" charset="0"/>
              </a:rPr>
              <a:t>With Me</a:t>
            </a:r>
          </a:p>
        </p:txBody>
      </p:sp>
      <p:pic>
        <p:nvPicPr>
          <p:cNvPr id="14341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4038601"/>
            <a:ext cx="23907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4" descr="Image result for Lord hug m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4586288"/>
            <a:ext cx="24288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0386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186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43488" y="593618"/>
            <a:ext cx="6452628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Through the day, through the  night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know You’re always by my side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816561" y="4451569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每個夜　每一天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我知你永遠在身邊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98" y="455473"/>
            <a:ext cx="4069345" cy="2869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572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72055" y="582706"/>
            <a:ext cx="7014110" cy="3971366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Lord You are always here with me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There is no changing God in Thee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主你永遠與我同在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在你裡面沒有改變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879" y="224443"/>
            <a:ext cx="3695608" cy="2768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646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34219" y="506050"/>
            <a:ext cx="6455633" cy="362235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You are the same yesterday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today and forever more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72236" y="4205060"/>
            <a:ext cx="85367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你的堅定　</a:t>
            </a:r>
            <a: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/>
            </a:r>
            <a:b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</a:b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從昨日 到今日 一直到永遠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895" y="241068"/>
            <a:ext cx="3845899" cy="288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812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28811" y="706639"/>
            <a:ext cx="6900204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Here on Your promises I stand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 hold my future in your hand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靠你豐盛應許站立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我的未來在你手中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660" y="347987"/>
            <a:ext cx="3635323" cy="272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633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33302" y="711642"/>
            <a:ext cx="6314902" cy="271735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My solid rock, Almighty God</a:t>
            </a:r>
            <a:b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</a:b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worship You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01496" y="3900459"/>
            <a:ext cx="790687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堅固磐石　全能真神　</a:t>
            </a:r>
            <a: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我敬拜你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187" y="432623"/>
            <a:ext cx="3595243" cy="269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665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21606" y="942975"/>
            <a:ext cx="7064559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When troubles come I trust in You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For I know You will lead me through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危難臨到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, </a:t>
            </a: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我信靠你　</a:t>
            </a:r>
            <a:endParaRPr lang="en-US" altLang="zh-TW" sz="4800" b="1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FFangSongW4-B5" pitchFamily="49" charset="-120"/>
              <a:ea typeface="DFFangSongW4-B5" pitchFamily="49" charset="-12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深知你必領我渡過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009" y="390698"/>
            <a:ext cx="3286676" cy="255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107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86713" y="1280916"/>
            <a:ext cx="6653967" cy="180022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I know You are faithful till the end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760179" y="4201381"/>
            <a:ext cx="79068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你信實　為我堅持到最後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939" y="472949"/>
            <a:ext cx="3177037" cy="246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124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79715" y="593293"/>
            <a:ext cx="7457950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when the storms are drawing near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When I’m with You I don’t have to fear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當暴風雨向我靠近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有你同在我不至畏懼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927" y="468102"/>
            <a:ext cx="3272637" cy="254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492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32993" y="900112"/>
            <a:ext cx="6890566" cy="252888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You’re my shepherd on whom I can depend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84623" y="4312502"/>
            <a:ext cx="79068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你是我的牧者　我所依靠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522" y="344538"/>
            <a:ext cx="4043943" cy="285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088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43488" y="593618"/>
            <a:ext cx="6452628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Through the day, through the  night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know You’re always by my side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816561" y="4451569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每個夜　每一天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我知你永遠在身邊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98" y="455473"/>
            <a:ext cx="4069345" cy="2869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485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72055" y="582706"/>
            <a:ext cx="7014110" cy="3971366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Lord You are always here with me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There is no changing God in Thee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主你永遠與我同在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在你裡面沒有改變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879" y="224443"/>
            <a:ext cx="3695608" cy="2768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793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72055" y="582706"/>
            <a:ext cx="7014110" cy="3971366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Lord You are always here with me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There is no changing God in Thee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主你永遠與我同在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在你裡面沒有改變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879" y="224443"/>
            <a:ext cx="3695608" cy="2768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088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34219" y="506050"/>
            <a:ext cx="6455633" cy="362235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You are the same yesterday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today and forever more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72236" y="4205060"/>
            <a:ext cx="85367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你的堅定　</a:t>
            </a:r>
            <a: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/>
            </a:r>
            <a:b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</a:b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從昨日 到今日 一直到永遠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895" y="241068"/>
            <a:ext cx="3845899" cy="288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932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28811" y="706639"/>
            <a:ext cx="6900204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Here on Your promises I stand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 hold my future in your hand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靠你豐盛應許站立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我的未來在你手中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660" y="347987"/>
            <a:ext cx="3635323" cy="272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974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33302" y="711642"/>
            <a:ext cx="6314902" cy="271735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My solid rock, Almighty God</a:t>
            </a:r>
            <a:b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</a:b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worship You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01496" y="3900459"/>
            <a:ext cx="790687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堅固磐石　全能真神　</a:t>
            </a:r>
            <a: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我敬拜你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187" y="432623"/>
            <a:ext cx="3595243" cy="269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429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72055" y="582706"/>
            <a:ext cx="7014110" cy="3971366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Lord You are always here with me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There is no changing God in Thee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主你永遠與我同在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在你裡面沒有改變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879" y="224443"/>
            <a:ext cx="3695608" cy="2768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623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34219" y="506050"/>
            <a:ext cx="6455633" cy="362235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You are the same yesterday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today and forever more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72236" y="4205060"/>
            <a:ext cx="85367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你的堅定　</a:t>
            </a:r>
            <a: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/>
            </a:r>
            <a:b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</a:b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從昨日 到今日 一直到永遠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895" y="241068"/>
            <a:ext cx="3845899" cy="288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977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28811" y="706639"/>
            <a:ext cx="6900204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Here on Your promises I stand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 hold my future in your hand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靠你豐盛應許站立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我的未來在你手中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660" y="347987"/>
            <a:ext cx="3635323" cy="272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732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33302" y="711642"/>
            <a:ext cx="6314902" cy="271735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My solid rock, Almighty God</a:t>
            </a:r>
            <a:b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</a:b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worship You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  <a:r>
              <a:rPr lang="en-US" altLang="zh-TW" sz="4800" b="1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(2X)</a:t>
            </a:r>
            <a:endParaRPr lang="zh-TW" altLang="en-US" sz="4800" b="1" kern="1200" dirty="0"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01496" y="3900459"/>
            <a:ext cx="790687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堅固磐石　全能真神　</a:t>
            </a:r>
            <a: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我敬拜你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187" y="432623"/>
            <a:ext cx="3595243" cy="269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26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34219" y="506050"/>
            <a:ext cx="6455633" cy="362235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You are the same yesterday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today and forever more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72236" y="4205060"/>
            <a:ext cx="85367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你的堅定　</a:t>
            </a:r>
            <a: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/>
            </a:r>
            <a:br>
              <a:rPr lang="en-US" altLang="zh-TW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</a:br>
            <a:r>
              <a:rPr lang="zh-TW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</a:rPr>
              <a:t>從昨日 到今日 一直到永遠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895" y="241068"/>
            <a:ext cx="3845899" cy="288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231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28811" y="706639"/>
            <a:ext cx="6900204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Here on Your promises I stand 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 hold my future in your hand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靠你豐盛應許站立　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我的未來在你手中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660" y="347987"/>
            <a:ext cx="3635323" cy="272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667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33302" y="711642"/>
            <a:ext cx="6314902" cy="271735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My solid rock, Almighty God</a:t>
            </a:r>
            <a:b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</a:b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I worship You</a:t>
            </a:r>
            <a:r>
              <a:rPr lang="zh-TW" altLang="en-US" sz="48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01496" y="3900459"/>
            <a:ext cx="790687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堅固磐石　全能真神　</a:t>
            </a:r>
            <a: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/>
            </a:r>
            <a:br>
              <a:rPr lang="en-US" altLang="zh-TW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</a:br>
            <a:r>
              <a:rPr lang="zh-TW" altLang="en-US" sz="54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我敬拜你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187" y="432623"/>
            <a:ext cx="3595243" cy="269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367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021606" y="942975"/>
            <a:ext cx="7064559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When troubles come I trust in You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For I know You will lead me through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危難臨到</a:t>
            </a:r>
            <a:r>
              <a:rPr lang="en-US" altLang="zh-TW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, </a:t>
            </a: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我信靠你　</a:t>
            </a:r>
            <a:endParaRPr lang="en-US" altLang="zh-TW" sz="4800" b="1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FFangSongW4-B5" pitchFamily="49" charset="-120"/>
              <a:ea typeface="DFFangSongW4-B5" pitchFamily="49" charset="-12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深知你必領我渡過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009" y="390698"/>
            <a:ext cx="3286676" cy="255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030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186713" y="1280916"/>
            <a:ext cx="6653967" cy="180022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I know You are faithful till the end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760179" y="4201381"/>
            <a:ext cx="79068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你信實　為我堅持到最後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939" y="472949"/>
            <a:ext cx="3177037" cy="246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219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79715" y="593293"/>
            <a:ext cx="7457950" cy="342176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And when the storms are drawing near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  <a:sym typeface="Arial"/>
              </a:rPr>
              <a:t>When I’m with You I don’t have to fear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2142565" y="4554072"/>
            <a:ext cx="790687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當暴風雨向我靠近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有你同在我不至畏懼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7" name="Picture 4" descr="Image result for Lord hug 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927" y="468102"/>
            <a:ext cx="3272637" cy="254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52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832993" y="900112"/>
            <a:ext cx="6890566" cy="252888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en-US" altLang="zh-TW" sz="5400" b="1" kern="12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  <a:ea typeface="DFFangSongW4-B5" pitchFamily="49" charset="-120"/>
                <a:cs typeface="Arial" panose="020B0604020202020204" pitchFamily="34" charset="0"/>
              </a:rPr>
              <a:t>You’re my shepherd on whom I can depend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細明體" pitchFamily="49" charset="-120"/>
              </a:rPr>
              <a:t>	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984623" y="4312502"/>
            <a:ext cx="79068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800" b="1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FFangSongW4-B5" pitchFamily="49" charset="-120"/>
                <a:ea typeface="DFFangSongW4-B5" pitchFamily="49" charset="-120"/>
                <a:cs typeface="Arial" panose="020B0604020202020204" pitchFamily="34" charset="0"/>
              </a:rPr>
              <a:t>你是我的牧者　我所依靠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0" y="380523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TW" sz="3600" b="1" kern="1200" dirty="0">
              <a:solidFill>
                <a:srgbClr val="F84C63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DFFangSongW4-B5" pitchFamily="49" charset="-120"/>
              <a:cs typeface="Arial" panose="020B0604020202020204" pitchFamily="34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522" y="344538"/>
            <a:ext cx="4043943" cy="285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892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 Resurrection">
  <a:themeElements>
    <a:clrScheme name="">
      <a:dk1>
        <a:srgbClr val="000000"/>
      </a:dk1>
      <a:lt1>
        <a:srgbClr val="FFFFFF"/>
      </a:lt1>
      <a:dk2>
        <a:srgbClr val="30080A"/>
      </a:dk2>
      <a:lt2>
        <a:srgbClr val="FFFFFF"/>
      </a:lt2>
      <a:accent1>
        <a:srgbClr val="FF834A"/>
      </a:accent1>
      <a:accent2>
        <a:srgbClr val="F84C63"/>
      </a:accent2>
      <a:accent3>
        <a:srgbClr val="ADAAAA"/>
      </a:accent3>
      <a:accent4>
        <a:srgbClr val="DADADA"/>
      </a:accent4>
      <a:accent5>
        <a:srgbClr val="FFC1B1"/>
      </a:accent5>
      <a:accent6>
        <a:srgbClr val="E14459"/>
      </a:accent6>
      <a:hlink>
        <a:srgbClr val="E6699B"/>
      </a:hlink>
      <a:folHlink>
        <a:srgbClr val="F5CB62"/>
      </a:folHlink>
    </a:clrScheme>
    <a:fontScheme name="The Resurrection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The Resurrection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Resurrection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Resurrec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 Resurrection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Resurrection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 Resurrection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0080A"/>
    </a:dk2>
    <a:lt2>
      <a:srgbClr val="FFFFFF"/>
    </a:lt2>
    <a:accent1>
      <a:srgbClr val="FF834A"/>
    </a:accent1>
    <a:accent2>
      <a:srgbClr val="F84C63"/>
    </a:accent2>
    <a:accent3>
      <a:srgbClr val="ADAAAA"/>
    </a:accent3>
    <a:accent4>
      <a:srgbClr val="DADADA"/>
    </a:accent4>
    <a:accent5>
      <a:srgbClr val="FFC1B1"/>
    </a:accent5>
    <a:accent6>
      <a:srgbClr val="E14459"/>
    </a:accent6>
    <a:hlink>
      <a:srgbClr val="E6699B"/>
    </a:hlink>
    <a:folHlink>
      <a:srgbClr val="F5CB6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10480</TotalTime>
  <Words>482</Words>
  <Application>Microsoft Office PowerPoint</Application>
  <PresentationFormat>Custom</PresentationFormat>
  <Paragraphs>87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自訂設計</vt:lpstr>
      <vt:lpstr>The Resurrection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554</cp:revision>
  <dcterms:created xsi:type="dcterms:W3CDTF">1999-09-19T02:56:02Z</dcterms:created>
  <dcterms:modified xsi:type="dcterms:W3CDTF">2024-08-03T19:46:42Z</dcterms:modified>
</cp:coreProperties>
</file>